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2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658CC1-FDF1-975C-3DCE-AC7CD40D8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D404EA1-5731-6BE4-72B9-2DD68055A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010AE1-670E-3CC7-FB4E-1CDAF659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25DC76-40BB-83E4-C249-8C424EEAE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0EC734-0CC3-CB5A-A37E-7A3CE9E6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7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B0EBD1-5139-FC3A-0EC5-318A76CEC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68FDC4-37DE-ABA5-5FAC-B44CD632D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4B8827-B387-586B-D6BC-1767DAE48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E84857-D9E0-D247-DC18-63511A42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5331B-84F8-6CDA-30E2-230235185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60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107850-568A-AD49-C4B2-EC0AA6954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1A0D09-6C81-4464-644F-1A1B8FCD8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6729F3-9DD9-FC1B-88D9-1BE60C773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636D36-2E2B-620A-D376-BED97BF5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682E74-8C61-2089-B59F-0E9C916DA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60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16F99-EF0F-6B4A-694A-150837F65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90266C-3C47-B53B-0511-EF4B49614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3EA1CB-E695-B52F-DC0A-4329F6A9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3B948-3130-4458-EBEA-FBCFEC62F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786804-5B6C-46B9-798B-EAC31FCFF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82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F4DB11-C933-412B-AC6A-F0A60D895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774E79-7438-0190-1171-E72516BA8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96B9B5-E620-E863-AFB5-DB2421CC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E2C34-5BA2-3F49-3AEC-9FAB8BD18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DAD9AC-3F8B-F3F3-193C-588721F0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77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4A994-4B0C-AE68-91E4-D7B6846C7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FAD9A9-68D2-2225-AE57-43AF758D7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115F33-B588-A07D-FF69-432CA24A2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ACFAE9-990B-1BEF-C6E1-CDBB4750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636B6F-F641-E581-4DF5-0A98D0CF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E81B6E-6BF9-7D64-5A76-FCA63F11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022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A26F9-BC0E-A213-60F7-58FAE8D1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ECC24A-2095-1D16-AE05-565E27107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5CA1BC-09EE-1B95-C80B-94FF0F35B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4744F14-0306-A7A8-F2B1-77C19E2B8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77E74B-045F-20C5-A5EE-4A74CB8F7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4CF4B72-50B6-F0E2-3CA0-24FD47A38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1983BE6-080F-F3FC-349A-F6ABA105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87A53F8-1287-4B93-5EA7-2C5AC16E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05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F40A15-C684-4508-32FE-4E6E9CFDA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CB2FFC-A1EA-00FD-E35D-2C265757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C869108-EAE8-3328-B55B-FE7579F7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AE90B2-B6DB-D6F1-9173-7A3D631DC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87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1F292AE-1FD1-2479-02A2-0B4809F6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D0BEA6-3729-E821-6EDE-F2AE5F72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C13EBB-AD54-C147-935B-9DD7819A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89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4B1872-F260-7943-F21E-1339E29A3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6F3B0D-F44D-1120-3B66-F65E47074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9C35CC-F72E-A63E-A524-08954259D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2324AD-17E5-E4FF-73DF-EECE0FE4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322012-8C8C-3ADE-AB69-521D90173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E95781-A693-A30D-61F6-E02647E62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35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AA343-583B-1244-AA9F-56F3DE21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E6E6979-062B-33DC-836D-AD9517613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0A7C39-7611-7864-8322-013EE074E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4D63A0-E986-8050-343D-FD6DE1C5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AE1429-E555-2C3A-94B3-7E3156F82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6D4DEB-F5A1-A4E7-DA7C-E0520C0BB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64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8E7E84C-491A-252D-839F-1126AB436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2386C6-E596-675C-E1A1-195FE3A81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074312-6FC5-8776-85DF-9BC304C94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F71B-F11A-4573-A583-E6982FA74274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493EFE-EDA0-9442-208C-909F7015B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BD84D1-58C8-41BA-955A-4EF6F285A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E4B53-02D2-4590-A1D7-1FEA8DCBE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09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1A19A18-B324-FFE4-DA71-9DF4BE75C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843" y="817128"/>
            <a:ext cx="8529043" cy="159119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6B8E786-CC9F-103D-1BCA-8C2F6CF57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2989617"/>
            <a:ext cx="12192000" cy="308857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1A1C25-C0F0-244F-80ED-BF36FFAF82DB}"/>
              </a:ext>
            </a:extLst>
          </p:cNvPr>
          <p:cNvSpPr txBox="1"/>
          <p:nvPr/>
        </p:nvSpPr>
        <p:spPr>
          <a:xfrm>
            <a:off x="1800442" y="256046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服薬・歯磨剤利用前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908E09-54CA-C35C-EBB8-8C0760F6D2F3}"/>
              </a:ext>
            </a:extLst>
          </p:cNvPr>
          <p:cNvSpPr txBox="1"/>
          <p:nvPr/>
        </p:nvSpPr>
        <p:spPr>
          <a:xfrm>
            <a:off x="7277622" y="2514303"/>
            <a:ext cx="361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服薬・歯磨剤利用後（</a:t>
            </a:r>
            <a:r>
              <a:rPr kumimoji="1" lang="en-US" altLang="ja-JP" b="1" dirty="0"/>
              <a:t>1</a:t>
            </a:r>
            <a:r>
              <a:rPr lang="ja-JP" altLang="en-US" b="1" dirty="0"/>
              <a:t>週間後）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355963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5359</TotalTime>
  <Words>12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user</cp:lastModifiedBy>
  <cp:revision>40</cp:revision>
  <dcterms:created xsi:type="dcterms:W3CDTF">2024-02-27T03:44:27Z</dcterms:created>
  <dcterms:modified xsi:type="dcterms:W3CDTF">2024-03-13T03:33:51Z</dcterms:modified>
</cp:coreProperties>
</file>